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06120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Where It Goes No One Knows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(8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A747B0-3C11-D8DE-4D33-CB34D13E01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5661"/>
            <a:ext cx="7025776" cy="44993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Where It Goes No One Knows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23</a:t>
            </a:r>
          </a:p>
          <a:p>
            <a:r>
              <a:rPr lang="en-US" dirty="0"/>
              <a:t>Targets: 10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134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2022-09-22T03:34:17Z</dcterms:modified>
  <cp:category>Shooting</cp:category>
</cp:coreProperties>
</file>

<file path=docProps/thumbnail.jpeg>
</file>